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78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2FC6C74-93E1-F553-7179-75B1AA77B9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31443A-4E0E-7BAA-B4C1-8F0A082F07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731" y="2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E65401B-9079-9591-C8DD-C413994D4C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744050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211B142-B28A-26A8-A0E4-40DA7AA0BD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731" y="6744050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smtClean="0"/>
            </a:lvl1pPr>
          </a:lstStyle>
          <a:p>
            <a:pPr>
              <a:defRPr/>
            </a:pPr>
            <a:fld id="{A29FD0B0-DD95-48A2-8C0C-4D301A1BCC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D3AA22F-573A-3052-BC8C-E7AC8660F0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9257906-9693-A9DD-3515-BD8439A447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8731" y="2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4ED8093-D81B-92DA-F842-76F3FC3709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49550" y="531813"/>
            <a:ext cx="4735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23AF8AD-B515-558A-591D-DE358282CA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9" y="3372025"/>
            <a:ext cx="7504096" cy="31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348C38D-F6B4-0833-A6B7-4C8B18EAA2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44050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79E86ED-B193-FB59-DB6F-AE2736BF2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731" y="6744050"/>
            <a:ext cx="4435883" cy="35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smtClean="0"/>
            </a:lvl1pPr>
          </a:lstStyle>
          <a:p>
            <a:pPr>
              <a:defRPr/>
            </a:pPr>
            <a:fld id="{20ECAC3A-6A92-459B-ADC3-6B40E674B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2A5FD3-B744-66ED-0083-2F8B6A591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9550" y="531813"/>
            <a:ext cx="4735513" cy="2663825"/>
          </a:xfrm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73EB4BE-2D9B-213D-88C7-17CE73B64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50BD4E-FF63-4A4E-200E-B8762E11E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9550" y="531813"/>
            <a:ext cx="4735513" cy="2663825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C6289F2-098A-FC5F-4422-7557F923C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477A0-3C7A-4C48-A4AE-5D038D2B0C4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623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82253-887C-47F0-BA6C-66EE8145E65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9C905-AB8C-4FE3-A37E-7BE647319CE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3987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FE0D6-9C83-4790-969E-A26FB99F319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66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93265-ED7F-4DAC-A31C-1529187CB5C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970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22C51-AA86-4F76-83CE-09DF939709D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36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44E3A-AA53-4AF8-A320-6FC3D7CF4E5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73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7E75B-262D-4030-88BD-E4A25A2850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32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5E00E-E9E0-4401-870D-ACA4A02226B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63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5C936-4E9B-46A1-B47C-992AC9322E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92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92FA3-5819-48F8-A63D-DA202D64A50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89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09C905-AB8C-4FE3-A37E-7BE647319CE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836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BBED01-9A5A-21B7-D092-C81D340B4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8643" y="1298747"/>
            <a:ext cx="8634714" cy="2286000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ja-JP" altLang="en-US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回日本うつ病リワーク協会年次大会</a:t>
            </a:r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068276-8A92-03C7-B927-8A115C3DD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0731" y="4121100"/>
            <a:ext cx="7350537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 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関係にある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EA4A956B-6840-F1B8-4EEA-B6D0CE663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644" y="612894"/>
            <a:ext cx="4006225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（開示情報がない場合）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9FAA32-5186-9BC4-7D72-81B59D468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8643" y="1298743"/>
            <a:ext cx="8634714" cy="2286000"/>
          </a:xfrm>
          <a:noFill/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ja-JP" altLang="en-US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43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回日本うつ病リワーク協会年次大会</a:t>
            </a:r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9E1D920A-B4F9-9471-40CF-D736A3A251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0863" y="3901531"/>
            <a:ext cx="5856790" cy="2661313"/>
          </a:xfrm>
        </p:spPr>
        <p:txBody>
          <a:bodyPr>
            <a:normAutofit/>
          </a:bodyPr>
          <a:lstStyle/>
          <a:p>
            <a:pPr marL="0" indent="1588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b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ある企業など：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・受託研究・共同研究費：　　　　  ○○製薬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・奨学寄付金：　　　　　　　　        ○○製薬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・寄付講座所属：　　　　　　　あり（○○製薬）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25C237E8-071F-E7BA-32F2-809094C5F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254" y="612890"/>
            <a:ext cx="3995004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（開示情報がある場合）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676</TotalTime>
  <Words>134</Words>
  <Application>Microsoft Office PowerPoint</Application>
  <PresentationFormat>ワイド画面</PresentationFormat>
  <Paragraphs>12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第8回日本うつ病リワーク協会年次大会 利益相反（ＣＯＩ）開示 　 筆頭発表者名：　○○　○○</vt:lpstr>
      <vt:lpstr>第8回日本うつ病リワーク協会年次大会 利益相反（ＣＯＩ）開示 　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印刷 成進社</cp:lastModifiedBy>
  <cp:revision>91</cp:revision>
  <cp:lastPrinted>2025-03-22T06:51:41Z</cp:lastPrinted>
  <dcterms:created xsi:type="dcterms:W3CDTF">2000-09-04T17:39:07Z</dcterms:created>
  <dcterms:modified xsi:type="dcterms:W3CDTF">2025-03-22T06:59:37Z</dcterms:modified>
</cp:coreProperties>
</file>