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12192000" cy="6858000"/>
  <p:notesSz cx="10234613" cy="7099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83" d="100"/>
          <a:sy n="83" d="100"/>
        </p:scale>
        <p:origin x="786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F2FC6C74-93E1-F553-7179-75B1AA77B96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4435883" cy="35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DB31443A-4E0E-7BAA-B4C1-8F0A082F07B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8731" y="2"/>
            <a:ext cx="4435883" cy="35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4E65401B-9079-9591-C8DD-C413994D4CA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744050"/>
            <a:ext cx="4435883" cy="35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8211B142-B28A-26A8-A0E4-40DA7AA0BD1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8731" y="6744050"/>
            <a:ext cx="4435883" cy="35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300" smtClean="0"/>
            </a:lvl1pPr>
          </a:lstStyle>
          <a:p>
            <a:pPr>
              <a:defRPr/>
            </a:pPr>
            <a:fld id="{A29FD0B0-DD95-48A2-8C0C-4D301A1BCCD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AD3AA22F-573A-3052-BC8C-E7AC8660F01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4435883" cy="35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89257906-9693-A9DD-3515-BD8439A447A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798731" y="2"/>
            <a:ext cx="4435883" cy="35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A4ED8093-D81B-92DA-F842-76F3FC37093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749550" y="531813"/>
            <a:ext cx="4735513" cy="26638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E23AF8AD-B515-558A-591D-DE358282CA6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5259" y="3372025"/>
            <a:ext cx="7504096" cy="3194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E348C38D-F6B4-0833-A6B7-4C8B18EAA24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744050"/>
            <a:ext cx="4435883" cy="35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479E86ED-B193-FB59-DB6F-AE2736BF21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8731" y="6744050"/>
            <a:ext cx="4435883" cy="35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300" smtClean="0"/>
            </a:lvl1pPr>
          </a:lstStyle>
          <a:p>
            <a:pPr>
              <a:defRPr/>
            </a:pPr>
            <a:fld id="{20ECAC3A-6A92-459B-ADC3-6B40E674B7F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C62A5FD3-B744-66ED-0083-2F8B6A59151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49550" y="531813"/>
            <a:ext cx="4735513" cy="2663825"/>
          </a:xfrm>
          <a:ln/>
        </p:spPr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73EB4BE-2D9B-213D-88C7-17CE73B641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C250BD4E-FF63-4A4E-200E-B8762E11E0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49550" y="531813"/>
            <a:ext cx="4735513" cy="2663825"/>
          </a:xfrm>
          <a:ln/>
        </p:spPr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6C6289F2-098A-FC5F-4422-7557F923CB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0477A0-3C7A-4C48-A4AE-5D038D2B0C47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66233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282253-887C-47F0-BA6C-66EE8145E65F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90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09C905-AB8C-4FE3-A37E-7BE647319CE4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54398768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CFE0D6-9C83-4790-969E-A26FB99F319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2663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B93265-ED7F-4DAC-A31C-1529187CB5C8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59703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622C51-AA86-4F76-83CE-09DF939709D2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13363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D44E3A-AA53-4AF8-A320-6FC3D7CF4E5D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6735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77E75B-262D-4030-88BD-E4A25A28508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8327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25E00E-E9E0-4401-870D-ACA4A02226B5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03637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C5C936-4E9B-46A1-B47C-992AC9322E6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49265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F92FA3-5819-48F8-A63D-DA202D64A50A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98936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A09C905-AB8C-4FE3-A37E-7BE647319CE4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08360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DDBBED01-9A5A-21B7-D092-C81D340B4A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78643" y="1298747"/>
            <a:ext cx="8634714" cy="2286000"/>
          </a:xfrm>
          <a:noFill/>
          <a:ln>
            <a:solidFill>
              <a:srgbClr val="0070C0"/>
            </a:solidFill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ja-JP" altLang="en-US" sz="4300" spc="-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lang="en-US" altLang="ja-JP" sz="4300" spc="-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</a:t>
            </a:r>
            <a:r>
              <a:rPr lang="ja-JP" altLang="en-US" sz="4300" spc="-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回日本うつ病リワーク協会年次大会</a:t>
            </a:r>
            <a:br>
              <a:rPr lang="en-US" altLang="ja-JP" sz="4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4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利益相反（ＣＯＩ）開示</a:t>
            </a:r>
            <a:br>
              <a:rPr lang="en-US" altLang="ja-JP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b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筆頭発表者名：　○○　○○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F068276-8A92-03C7-B927-8A115C3DD1D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420731" y="4121100"/>
            <a:ext cx="7350537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演題発表に関連し、開示すべき </a:t>
            </a:r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関係にある</a:t>
            </a:r>
            <a:endParaRPr lang="en-US" altLang="ja-JP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企業などはありません。</a:t>
            </a:r>
            <a:endParaRPr lang="en-US" altLang="ja-JP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700" i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100" name="正方形/長方形 3">
            <a:extLst>
              <a:ext uri="{FF2B5EF4-FFF2-40B4-BE49-F238E27FC236}">
                <a16:creationId xmlns:a16="http://schemas.microsoft.com/office/drawing/2014/main" id="{EA4A956B-6840-F1B8-4EEA-B6D0CE663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8644" y="612894"/>
            <a:ext cx="4006225" cy="46166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様式</a:t>
            </a:r>
            <a:r>
              <a:rPr kumimoji="0" lang="en-US" altLang="ja-JP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</a:t>
            </a:r>
            <a:r>
              <a:rPr kumimoji="0"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（開示情報がない場合）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F9FAA32-5186-9BC4-7D72-81B59D468D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78643" y="1298743"/>
            <a:ext cx="8634714" cy="2286000"/>
          </a:xfrm>
          <a:noFill/>
          <a:ln>
            <a:solidFill>
              <a:srgbClr val="0070C0"/>
            </a:solidFill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ja-JP" altLang="en-US" sz="4300" spc="-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lang="en-US" altLang="ja-JP" sz="4300" spc="-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</a:t>
            </a:r>
            <a:r>
              <a:rPr lang="ja-JP" altLang="en-US" sz="4300" spc="-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回日本うつ病リワーク協会年次大会</a:t>
            </a:r>
            <a:br>
              <a:rPr lang="en-US" altLang="ja-JP" sz="4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4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利益相反（ＣＯＩ）開示</a:t>
            </a:r>
            <a:br>
              <a:rPr lang="en-US" altLang="ja-JP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b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筆頭発表者名：　○○　○○</a:t>
            </a:r>
            <a:endParaRPr lang="en-US" altLang="ja-JP" sz="2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146" name="Rectangle 3">
            <a:extLst>
              <a:ext uri="{FF2B5EF4-FFF2-40B4-BE49-F238E27FC236}">
                <a16:creationId xmlns:a16="http://schemas.microsoft.com/office/drawing/2014/main" id="{9E1D920A-B4F9-9471-40CF-D736A3A2514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50863" y="3901531"/>
            <a:ext cx="5856790" cy="2661313"/>
          </a:xfrm>
        </p:spPr>
        <p:txBody>
          <a:bodyPr>
            <a:normAutofit/>
          </a:bodyPr>
          <a:lstStyle/>
          <a:p>
            <a:pPr marL="0" indent="1588">
              <a:lnSpc>
                <a:spcPct val="80000"/>
              </a:lnSpc>
              <a:buNone/>
            </a:pPr>
            <a:r>
              <a:rPr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演題発表に関連し、開示すべき </a:t>
            </a:r>
            <a:r>
              <a:rPr lang="en-US" altLang="ja-JP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 </a:t>
            </a:r>
            <a:r>
              <a:rPr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</a:t>
            </a:r>
            <a:br>
              <a:rPr lang="en-US" altLang="ja-JP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ある企業など：</a:t>
            </a:r>
            <a:endParaRPr lang="en-US" altLang="ja-JP" sz="24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・受託研究・共同研究費：　　　　  ○○製薬</a:t>
            </a: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・奨学寄付金：　　　　　　　　        ○○製薬</a:t>
            </a: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・寄付講座所属：　　　　　　　あり（○○製薬）</a:t>
            </a: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正方形/長方形 3">
            <a:extLst>
              <a:ext uri="{FF2B5EF4-FFF2-40B4-BE49-F238E27FC236}">
                <a16:creationId xmlns:a16="http://schemas.microsoft.com/office/drawing/2014/main" id="{25C237E8-071F-E7BA-32F2-809094C5FA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4254" y="612890"/>
            <a:ext cx="3995004" cy="46166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様式</a:t>
            </a:r>
            <a:r>
              <a:rPr kumimoji="0" lang="en-US" altLang="ja-JP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</a:t>
            </a:r>
            <a:r>
              <a:rPr kumimoji="0" lang="ja-JP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（開示情報がある場合）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676</TotalTime>
  <Words>134</Words>
  <Application>Microsoft Office PowerPoint</Application>
  <PresentationFormat>ワイド画面</PresentationFormat>
  <Paragraphs>12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Arial</vt:lpstr>
      <vt:lpstr>Calibri</vt:lpstr>
      <vt:lpstr>Calibri Light</vt:lpstr>
      <vt:lpstr>Times New Roman</vt:lpstr>
      <vt:lpstr>Office テーマ</vt:lpstr>
      <vt:lpstr>第8回日本うつ病リワーク協会年次大会 利益相反（ＣＯＩ）開示 　 筆頭発表者名：　○○　○○</vt:lpstr>
      <vt:lpstr>第8回日本うつ病リワーク協会年次大会 利益相反（ＣＯＩ）開示 　 筆頭発表者名：　○○　○○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印刷 成進社</cp:lastModifiedBy>
  <cp:revision>91</cp:revision>
  <cp:lastPrinted>2025-03-22T06:51:41Z</cp:lastPrinted>
  <dcterms:created xsi:type="dcterms:W3CDTF">2000-09-04T17:39:07Z</dcterms:created>
  <dcterms:modified xsi:type="dcterms:W3CDTF">2025-03-22T06:59:37Z</dcterms:modified>
</cp:coreProperties>
</file>